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8"/>
  </p:notesMasterIdLst>
  <p:handoutMasterIdLst>
    <p:handoutMasterId r:id="rId9"/>
  </p:handoutMasterIdLst>
  <p:sldIdLst>
    <p:sldId id="256" r:id="rId2"/>
    <p:sldId id="260" r:id="rId3"/>
    <p:sldId id="257" r:id="rId4"/>
    <p:sldId id="268" r:id="rId5"/>
    <p:sldId id="265" r:id="rId6"/>
    <p:sldId id="269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78434C7F-17D3-4374-AD39-E22A8610DB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3633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3D02E12-50AF-4EA4-BE13-440B22757C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5544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B7FF6B2-A2FD-48BF-8E72-E8AEF683BFCE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1029682-62D0-472F-88B6-C65BBE2F09F2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69A442F-55F0-47F5-8098-68B35C122D74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9030D15C-EE18-4993-82B7-3B630BD32B0B}" type="slidenum">
              <a:rPr lang="zh-TW" altLang="en-US" sz="1200"/>
              <a:pPr algn="r"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E7199B4-F156-4C1A-A8BD-2902F427BEE2}" type="slidenum">
              <a:rPr lang="zh-TW" altLang="en-US" smtClean="0"/>
              <a:pPr>
                <a:defRPr/>
              </a:pPr>
              <a:t>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1C7D5F87-206B-47C1-82DF-1397974D5911}" type="slidenum">
              <a:rPr lang="zh-TW" altLang="en-US" sz="1200"/>
              <a:pPr algn="r" eaLnBrk="1" hangingPunct="1"/>
              <a:t>6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4784579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9664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847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金琴在天響起，天使大讚美；</a:t>
            </a:r>
          </a:p>
          <a:p>
            <a:pPr algn="ctr" eaLnBrk="1" hangingPunct="1"/>
            <a:r>
              <a:rPr lang="en-US" altLang="zh-TW" sz="2800" dirty="0"/>
              <a:t>Golden harps are sounding, angel voices ring,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珍珠城門大開，歡迎王凱歸。</a:t>
            </a:r>
          </a:p>
          <a:p>
            <a:pPr algn="ctr" eaLnBrk="1" hangingPunct="1"/>
            <a:r>
              <a:rPr lang="en-US" altLang="zh-TW" sz="2800" dirty="0"/>
              <a:t>Pearly gates are opened, opened for the King;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基督，榮耀的王，耶穌，愛之君，</a:t>
            </a:r>
          </a:p>
          <a:p>
            <a:pPr algn="ctr" eaLnBrk="1" hangingPunct="1"/>
            <a:r>
              <a:rPr lang="en-US" altLang="zh-TW" sz="2800" dirty="0"/>
              <a:t>Christ, the King of glory, Jesus, King of love,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凱歌聲中高舉，坐寶座至尊。</a:t>
            </a:r>
          </a:p>
          <a:p>
            <a:pPr algn="ctr" eaLnBrk="1" hangingPunct="1"/>
            <a:r>
              <a:rPr lang="en-US" altLang="zh-TW" sz="2800" dirty="0"/>
              <a:t>Is gone up in triumph to His throne above</a:t>
            </a:r>
            <a:r>
              <a:rPr lang="en-US" altLang="zh-TW" dirty="0">
                <a:latin typeface="標楷體" pitchFamily="65" charset="-120"/>
              </a:rPr>
              <a:t>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133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金琴在天響起</a:t>
            </a:r>
            <a:r>
              <a:rPr lang="zh-TW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sz="28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GOLDEN HARPS ARE SOUNDING</a:t>
            </a:r>
            <a:r>
              <a:rPr lang="zh-TW" altLang="en-US" sz="2400" dirty="0">
                <a:latin typeface="Arial Narrow" pitchFamily="34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3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369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133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祂的大功告成，我們歡聲唱，</a:t>
            </a:r>
          </a:p>
          <a:p>
            <a:pPr algn="ctr" eaLnBrk="1" hangingPunct="1"/>
            <a:r>
              <a:rPr lang="en-US" altLang="zh-TW" sz="2800" dirty="0"/>
              <a:t>All His work is ended, joyfully we sing;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祂已被高升，榮耀歸我王。</a:t>
            </a:r>
          </a:p>
          <a:p>
            <a:pPr algn="ctr" eaLnBrk="1" hangingPunct="1"/>
            <a:r>
              <a:rPr lang="en-US" altLang="zh-TW" sz="2800" dirty="0"/>
              <a:t>Jesus hath ascended, glory to our King!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133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祂來流血、受死，將我們救援；</a:t>
            </a:r>
          </a:p>
          <a:p>
            <a:pPr algn="ctr" eaLnBrk="1" hangingPunct="1"/>
            <a:r>
              <a:rPr lang="en-US" altLang="zh-TW" sz="2800" dirty="0"/>
              <a:t>He who came to save us, He Who bled and died,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如今冠以榮耀，坐在父右邊。</a:t>
            </a:r>
          </a:p>
          <a:p>
            <a:pPr algn="ctr" eaLnBrk="1" hangingPunct="1"/>
            <a:r>
              <a:rPr lang="en-US" altLang="zh-TW" sz="2800" dirty="0"/>
              <a:t>Now is crowned with glory at His Father’s side: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永不再經歷死，永不再受苦。</a:t>
            </a:r>
          </a:p>
          <a:p>
            <a:pPr algn="ctr" eaLnBrk="1" hangingPunct="1"/>
            <a:r>
              <a:rPr lang="en-US" altLang="zh-TW" sz="2800" dirty="0"/>
              <a:t>Nevermore to suffer, nevermore to die,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耶穌，榮耀的王，已升至高處。</a:t>
            </a:r>
          </a:p>
          <a:p>
            <a:pPr algn="ctr" eaLnBrk="1" hangingPunct="1"/>
            <a:r>
              <a:rPr lang="en-US" altLang="zh-TW" sz="2800" dirty="0"/>
              <a:t>Jesus, King of glory, is gone up on high.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369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133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祂的大功告成，我們歡聲唱，</a:t>
            </a:r>
          </a:p>
          <a:p>
            <a:pPr algn="ctr" eaLnBrk="1" hangingPunct="1"/>
            <a:r>
              <a:rPr lang="en-US" altLang="zh-TW" sz="2800" dirty="0"/>
              <a:t>All His work is ended, joyfully we sing;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祂已被高升，榮耀歸我王。</a:t>
            </a:r>
          </a:p>
          <a:p>
            <a:pPr algn="ctr" eaLnBrk="1" hangingPunct="1"/>
            <a:r>
              <a:rPr lang="en-US" altLang="zh-TW" sz="2800" dirty="0"/>
              <a:t>Jesus hath ascended, glory to our King!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133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祂在有福境界，為兒女祈求；</a:t>
            </a:r>
          </a:p>
          <a:p>
            <a:pPr algn="ctr" eaLnBrk="1" hangingPunct="1"/>
            <a:r>
              <a:rPr lang="en-US" altLang="zh-TW" sz="2800" dirty="0"/>
              <a:t>Praying for His children in that blessed place,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呼召同進榮耀，並賜下恩佑。</a:t>
            </a:r>
          </a:p>
          <a:p>
            <a:pPr algn="ctr" eaLnBrk="1" hangingPunct="1"/>
            <a:r>
              <a:rPr lang="en-US" altLang="zh-TW" sz="2800" dirty="0"/>
              <a:t>Calling them to glory, sending them His grace;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為著忠誠聖徒，居所已備全；</a:t>
            </a:r>
          </a:p>
          <a:p>
            <a:pPr algn="ctr" eaLnBrk="1" hangingPunct="1"/>
            <a:r>
              <a:rPr lang="en-US" altLang="zh-TW" sz="2800" dirty="0"/>
              <a:t>His bright home preparing, faithful ones, for you;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耶穌永遠活著，祂愛到永遠。</a:t>
            </a:r>
          </a:p>
          <a:p>
            <a:pPr algn="ctr" eaLnBrk="1" hangingPunct="1"/>
            <a:r>
              <a:rPr lang="en-US" altLang="zh-TW" sz="2800" dirty="0"/>
              <a:t>Jesus ever </a:t>
            </a:r>
            <a:r>
              <a:rPr lang="en-US" altLang="zh-TW" sz="2800" dirty="0" err="1"/>
              <a:t>liveth</a:t>
            </a:r>
            <a:r>
              <a:rPr lang="en-US" altLang="zh-TW" sz="2800" dirty="0"/>
              <a:t>, ever </a:t>
            </a:r>
            <a:r>
              <a:rPr lang="en-US" altLang="zh-TW" sz="2800" dirty="0" err="1"/>
              <a:t>loveth</a:t>
            </a:r>
            <a:r>
              <a:rPr lang="en-US" altLang="zh-TW" sz="2800" dirty="0"/>
              <a:t> too.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369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133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3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祂的大功告成，我們歡聲唱，</a:t>
            </a:r>
          </a:p>
          <a:p>
            <a:pPr algn="ctr" eaLnBrk="1" hangingPunct="1"/>
            <a:r>
              <a:rPr lang="en-US" altLang="zh-TW" sz="2800" dirty="0"/>
              <a:t>All His work is ended, joyfully we sing;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祂已被高升，榮耀歸我王。</a:t>
            </a:r>
          </a:p>
          <a:p>
            <a:pPr algn="ctr" eaLnBrk="1" hangingPunct="1"/>
            <a:r>
              <a:rPr lang="en-US" altLang="zh-TW" sz="2800" dirty="0"/>
              <a:t>Jesus hath ascended, glory to our King!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650</TotalTime>
  <Words>414</Words>
  <Application>Microsoft Office PowerPoint</Application>
  <PresentationFormat>On-screen Show (16:9)</PresentationFormat>
  <Paragraphs>48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H133  金琴在天響起  GOLDEN HARPS ARE SOUNDING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61</cp:revision>
  <dcterms:created xsi:type="dcterms:W3CDTF">2001-04-19T19:07:54Z</dcterms:created>
  <dcterms:modified xsi:type="dcterms:W3CDTF">2017-08-02T05:47:45Z</dcterms:modified>
</cp:coreProperties>
</file>